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238344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41400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151878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403222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108833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271738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121945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223518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370508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340755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FE49A6-55F7-43BA-9119-07944FF930D5}"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355982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E49A6-55F7-43BA-9119-07944FF930D5}" type="datetimeFigureOut">
              <a:rPr kumimoji="1" lang="ja-JP" altLang="en-US" smtClean="0"/>
              <a:t>2020/7/27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3C85F-898B-40E9-AF77-F53C7C118F1B}" type="slidenum">
              <a:rPr kumimoji="1" lang="ja-JP" altLang="en-US" smtClean="0"/>
              <a:t>‹#›</a:t>
            </a:fld>
            <a:endParaRPr kumimoji="1" lang="ja-JP" altLang="en-US"/>
          </a:p>
        </p:txBody>
      </p:sp>
    </p:spTree>
    <p:extLst>
      <p:ext uri="{BB962C8B-B14F-4D97-AF65-F5344CB8AC3E}">
        <p14:creationId xmlns:p14="http://schemas.microsoft.com/office/powerpoint/2010/main" val="1524944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ＷＥＢ　ＥＸＨＩＢＩＴＩＯＮ</a:t>
            </a:r>
            <a:endParaRPr kumimoji="1" lang="ja-JP" altLang="en-US" dirty="0"/>
          </a:p>
        </p:txBody>
      </p:sp>
      <p:sp>
        <p:nvSpPr>
          <p:cNvPr id="3" name="サブタイトル 2"/>
          <p:cNvSpPr>
            <a:spLocks noGrp="1"/>
          </p:cNvSpPr>
          <p:nvPr>
            <p:ph type="subTitle" idx="1"/>
          </p:nvPr>
        </p:nvSpPr>
        <p:spPr>
          <a:xfrm>
            <a:off x="1524000" y="3602037"/>
            <a:ext cx="9144000" cy="2669973"/>
          </a:xfrm>
        </p:spPr>
        <p:txBody>
          <a:bodyPr>
            <a:normAutofit/>
          </a:bodyPr>
          <a:lstStyle/>
          <a:p>
            <a:r>
              <a:rPr kumimoji="1" lang="en-US" altLang="ja-JP" sz="2800" dirty="0" err="1" smtClean="0"/>
              <a:t>Example:TDAP</a:t>
            </a:r>
            <a:r>
              <a:rPr kumimoji="1" lang="en-US" altLang="ja-JP" sz="2800" dirty="0" smtClean="0"/>
              <a:t> will organize the WEB Exhibition</a:t>
            </a:r>
          </a:p>
          <a:p>
            <a:r>
              <a:rPr kumimoji="1" lang="en-US" altLang="ja-JP" sz="2800" dirty="0" smtClean="0"/>
              <a:t>(Business Meetings)</a:t>
            </a:r>
          </a:p>
          <a:p>
            <a:r>
              <a:rPr lang="en-US" altLang="ja-JP" sz="2800" dirty="0" smtClean="0"/>
              <a:t>For the Japanese potential buyers</a:t>
            </a:r>
          </a:p>
          <a:p>
            <a:r>
              <a:rPr lang="en-US" altLang="ja-JP" sz="2800" dirty="0" smtClean="0"/>
              <a:t>July 2020 </a:t>
            </a:r>
          </a:p>
          <a:p>
            <a:r>
              <a:rPr lang="en-US" altLang="ja-JP" sz="2800" dirty="0" err="1" smtClean="0"/>
              <a:t>Horiguchi,JICA</a:t>
            </a:r>
            <a:r>
              <a:rPr lang="en-US" altLang="ja-JP" sz="2800" dirty="0" smtClean="0"/>
              <a:t> advisor for TDAP</a:t>
            </a:r>
          </a:p>
          <a:p>
            <a:endParaRPr kumimoji="1" lang="ja-JP" altLang="en-US" sz="2800" dirty="0"/>
          </a:p>
        </p:txBody>
      </p:sp>
      <p:sp>
        <p:nvSpPr>
          <p:cNvPr id="4" name="テキスト ボックス 3"/>
          <p:cNvSpPr txBox="1"/>
          <p:nvPr/>
        </p:nvSpPr>
        <p:spPr>
          <a:xfrm>
            <a:off x="489397" y="412124"/>
            <a:ext cx="803425" cy="369332"/>
          </a:xfrm>
          <a:prstGeom prst="rect">
            <a:avLst/>
          </a:prstGeom>
          <a:noFill/>
        </p:spPr>
        <p:txBody>
          <a:bodyPr wrap="none" rtlCol="0">
            <a:spAutoFit/>
          </a:bodyPr>
          <a:lstStyle/>
          <a:p>
            <a:r>
              <a:rPr lang="ja-JP" altLang="en-US" dirty="0" smtClean="0"/>
              <a:t>別添</a:t>
            </a:r>
            <a:r>
              <a:rPr lang="ja-JP" altLang="en-US" dirty="0"/>
              <a:t>１</a:t>
            </a:r>
            <a:endParaRPr lang="en-US" altLang="ja-JP" dirty="0" smtClean="0"/>
          </a:p>
        </p:txBody>
      </p:sp>
    </p:spTree>
    <p:extLst>
      <p:ext uri="{BB962C8B-B14F-4D97-AF65-F5344CB8AC3E}">
        <p14:creationId xmlns:p14="http://schemas.microsoft.com/office/powerpoint/2010/main" val="191481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7625" y="365760"/>
            <a:ext cx="11549575" cy="6124754"/>
          </a:xfrm>
          <a:prstGeom prst="rect">
            <a:avLst/>
          </a:prstGeom>
          <a:noFill/>
        </p:spPr>
        <p:txBody>
          <a:bodyPr wrap="square" rtlCol="0">
            <a:spAutoFit/>
          </a:bodyPr>
          <a:lstStyle/>
          <a:p>
            <a:r>
              <a:rPr lang="en-US" altLang="ja-JP" sz="3200" dirty="0" smtClean="0"/>
              <a:t>&lt;WEB </a:t>
            </a:r>
            <a:r>
              <a:rPr lang="en-US" altLang="ja-JP" sz="3200" dirty="0" err="1" smtClean="0"/>
              <a:t>Exbition</a:t>
            </a:r>
            <a:r>
              <a:rPr lang="en-US" altLang="ja-JP" sz="3200" dirty="0" err="1"/>
              <a:t>:</a:t>
            </a:r>
            <a:r>
              <a:rPr lang="en-US" altLang="ja-JP" sz="3200" dirty="0" err="1" smtClean="0"/>
              <a:t>Business</a:t>
            </a:r>
            <a:r>
              <a:rPr lang="en-US" altLang="ja-JP" sz="3200" dirty="0" smtClean="0"/>
              <a:t> meetings outline&gt;</a:t>
            </a:r>
          </a:p>
          <a:p>
            <a:endParaRPr lang="ja-JP" altLang="ja-JP" sz="2800" dirty="0"/>
          </a:p>
          <a:p>
            <a:r>
              <a:rPr lang="en-US" altLang="ja-JP" sz="2800" dirty="0" smtClean="0"/>
              <a:t>1 Date</a:t>
            </a:r>
            <a:r>
              <a:rPr lang="en-US" altLang="ja-JP" sz="2800" dirty="0"/>
              <a:t>: </a:t>
            </a:r>
            <a:endParaRPr lang="ja-JP" altLang="ja-JP" sz="2800" dirty="0"/>
          </a:p>
          <a:p>
            <a:r>
              <a:rPr lang="en-US" altLang="ja-JP" sz="2800" dirty="0" smtClean="0"/>
              <a:t>In </a:t>
            </a:r>
            <a:r>
              <a:rPr lang="en-US" altLang="ja-JP" sz="2800" dirty="0"/>
              <a:t>the above schedule, the date and time of negotiations will be decided according to the buyer's convenience. </a:t>
            </a:r>
            <a:endParaRPr lang="ja-JP" altLang="ja-JP" sz="2800" dirty="0"/>
          </a:p>
          <a:p>
            <a:r>
              <a:rPr lang="en-US" altLang="ja-JP" sz="2800" dirty="0"/>
              <a:t> </a:t>
            </a:r>
            <a:endParaRPr lang="ja-JP" altLang="ja-JP" sz="2800" dirty="0"/>
          </a:p>
          <a:p>
            <a:r>
              <a:rPr lang="en-US" altLang="ja-JP" sz="2800" dirty="0" smtClean="0"/>
              <a:t>2 Target </a:t>
            </a:r>
            <a:r>
              <a:rPr lang="en-US" altLang="ja-JP" sz="2800" dirty="0"/>
              <a:t>audience: Companies/Organizations </a:t>
            </a:r>
            <a:endParaRPr lang="ja-JP" altLang="ja-JP" sz="2800" dirty="0"/>
          </a:p>
          <a:p>
            <a:r>
              <a:rPr lang="ja-JP" altLang="ja-JP" sz="2800" dirty="0" smtClean="0"/>
              <a:t>・</a:t>
            </a:r>
            <a:r>
              <a:rPr lang="en-US" altLang="ja-JP" sz="2800" dirty="0"/>
              <a:t>Location of buyers: </a:t>
            </a:r>
            <a:endParaRPr lang="en-US" altLang="ja-JP" sz="2800" dirty="0" smtClean="0"/>
          </a:p>
          <a:p>
            <a:endParaRPr lang="ja-JP" altLang="ja-JP" sz="2800" dirty="0"/>
          </a:p>
          <a:p>
            <a:r>
              <a:rPr lang="ja-JP" altLang="ja-JP" sz="2800" dirty="0" smtClean="0"/>
              <a:t>・</a:t>
            </a:r>
            <a:r>
              <a:rPr lang="en-US" altLang="ja-JP" sz="2800" dirty="0"/>
              <a:t>Contents: Access video conferencing system from each exhibitor's computer, </a:t>
            </a:r>
            <a:endParaRPr lang="en-US" altLang="ja-JP" sz="2800" dirty="0" smtClean="0"/>
          </a:p>
          <a:p>
            <a:r>
              <a:rPr lang="en-US" altLang="ja-JP" sz="2800" dirty="0"/>
              <a:t> </a:t>
            </a:r>
            <a:r>
              <a:rPr lang="en-US" altLang="ja-JP" sz="2800" dirty="0" smtClean="0"/>
              <a:t>  etc</a:t>
            </a:r>
            <a:r>
              <a:rPr lang="en-US" altLang="ja-JP" sz="2800" dirty="0"/>
              <a:t>., and make business negotiations with buyers </a:t>
            </a:r>
            <a:endParaRPr lang="en-US" altLang="ja-JP" sz="2800" dirty="0" smtClean="0"/>
          </a:p>
          <a:p>
            <a:endParaRPr lang="ja-JP" altLang="ja-JP" sz="2800" dirty="0"/>
          </a:p>
          <a:p>
            <a:r>
              <a:rPr lang="ja-JP" altLang="ja-JP" sz="2800" dirty="0"/>
              <a:t>・</a:t>
            </a:r>
            <a:r>
              <a:rPr lang="en-US" altLang="ja-JP" sz="2800" dirty="0"/>
              <a:t>Features: introduce products to buyers </a:t>
            </a:r>
            <a:endParaRPr lang="ja-JP" altLang="ja-JP" sz="2800" dirty="0"/>
          </a:p>
          <a:p>
            <a:endParaRPr kumimoji="1" lang="ja-JP" altLang="en-US" sz="2400" dirty="0"/>
          </a:p>
        </p:txBody>
      </p:sp>
    </p:spTree>
    <p:extLst>
      <p:ext uri="{BB962C8B-B14F-4D97-AF65-F5344CB8AC3E}">
        <p14:creationId xmlns:p14="http://schemas.microsoft.com/office/powerpoint/2010/main" val="395392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2880" y="365761"/>
            <a:ext cx="11605847" cy="6801862"/>
          </a:xfrm>
          <a:prstGeom prst="rect">
            <a:avLst/>
          </a:prstGeom>
          <a:noFill/>
        </p:spPr>
        <p:txBody>
          <a:bodyPr wrap="square" rtlCol="0">
            <a:spAutoFit/>
          </a:bodyPr>
          <a:lstStyle/>
          <a:p>
            <a:r>
              <a:rPr lang="en-US" altLang="ja-JP" sz="2800" u="sng" dirty="0" smtClean="0"/>
              <a:t>1 Application/Selection/Participation Schedule</a:t>
            </a:r>
          </a:p>
          <a:p>
            <a:endParaRPr lang="ja-JP" altLang="ja-JP" sz="2400" dirty="0"/>
          </a:p>
          <a:p>
            <a:r>
              <a:rPr lang="ja-JP" altLang="ja-JP" sz="2400" dirty="0"/>
              <a:t>①</a:t>
            </a:r>
            <a:r>
              <a:rPr lang="en-US" altLang="ja-JP" sz="2400" dirty="0"/>
              <a:t> Participation application from </a:t>
            </a:r>
            <a:r>
              <a:rPr lang="en-US" altLang="ja-JP" sz="2400" dirty="0" smtClean="0"/>
              <a:t>website </a:t>
            </a:r>
            <a:r>
              <a:rPr lang="en-US" altLang="ja-JP" sz="2400" dirty="0"/>
              <a:t>(Deadline )</a:t>
            </a:r>
            <a:endParaRPr lang="ja-JP" altLang="ja-JP" sz="2400" dirty="0"/>
          </a:p>
          <a:p>
            <a:r>
              <a:rPr lang="ja-JP" altLang="ja-JP" sz="2400" dirty="0"/>
              <a:t>・</a:t>
            </a:r>
            <a:r>
              <a:rPr lang="en-US" altLang="ja-JP" sz="2400" dirty="0"/>
              <a:t>Register your company information and your product information from the following URL. </a:t>
            </a:r>
            <a:endParaRPr lang="ja-JP" altLang="ja-JP" sz="2400" dirty="0"/>
          </a:p>
          <a:p>
            <a:r>
              <a:rPr lang="ja-JP" altLang="ja-JP" sz="2400" dirty="0"/>
              <a:t>・</a:t>
            </a:r>
            <a:r>
              <a:rPr lang="en-US" altLang="ja-JP" sz="2400" dirty="0"/>
              <a:t>Company information input form: </a:t>
            </a:r>
            <a:endParaRPr lang="ja-JP" altLang="ja-JP" sz="2400" dirty="0"/>
          </a:p>
          <a:p>
            <a:r>
              <a:rPr lang="ja-JP" altLang="ja-JP" sz="2400" dirty="0"/>
              <a:t>・</a:t>
            </a:r>
            <a:r>
              <a:rPr lang="en-US" altLang="ja-JP" sz="2400" dirty="0"/>
              <a:t> Product information input form</a:t>
            </a:r>
            <a:r>
              <a:rPr lang="en-US" altLang="ja-JP" sz="2400" dirty="0" smtClean="0"/>
              <a:t>:</a:t>
            </a:r>
          </a:p>
          <a:p>
            <a:endParaRPr lang="ja-JP" altLang="ja-JP" sz="2400" dirty="0"/>
          </a:p>
          <a:p>
            <a:r>
              <a:rPr lang="ja-JP" altLang="ja-JP" sz="2400" dirty="0"/>
              <a:t>②</a:t>
            </a:r>
            <a:r>
              <a:rPr lang="en-US" altLang="ja-JP" sz="2400" dirty="0"/>
              <a:t> Exhibition briefing </a:t>
            </a:r>
            <a:r>
              <a:rPr lang="ja-JP" altLang="ja-JP" sz="2400" dirty="0"/>
              <a:t>：</a:t>
            </a:r>
            <a:r>
              <a:rPr lang="en-US" altLang="ja-JP" sz="2400" dirty="0"/>
              <a:t>Pre-examination session</a:t>
            </a:r>
            <a:endParaRPr lang="ja-JP" altLang="ja-JP" sz="2400" dirty="0"/>
          </a:p>
          <a:p>
            <a:r>
              <a:rPr lang="ja-JP" altLang="ja-JP" sz="2400" dirty="0"/>
              <a:t>・</a:t>
            </a:r>
            <a:r>
              <a:rPr lang="en-US" altLang="ja-JP" sz="2400" dirty="0"/>
              <a:t>Online using the video conference system "Zoom", which will be used on the day of the </a:t>
            </a:r>
            <a:endParaRPr lang="en-US" altLang="ja-JP" sz="2400" dirty="0" smtClean="0"/>
          </a:p>
          <a:p>
            <a:r>
              <a:rPr lang="en-US" altLang="ja-JP" sz="2400" dirty="0"/>
              <a:t> </a:t>
            </a:r>
            <a:r>
              <a:rPr lang="en-US" altLang="ja-JP" sz="2400" dirty="0" smtClean="0"/>
              <a:t> business </a:t>
            </a:r>
            <a:r>
              <a:rPr lang="en-US" altLang="ja-JP" sz="2400" dirty="0"/>
              <a:t>discussion</a:t>
            </a:r>
            <a:endParaRPr lang="ja-JP" altLang="ja-JP" sz="2400" dirty="0"/>
          </a:p>
          <a:p>
            <a:r>
              <a:rPr lang="en-US" altLang="ja-JP" sz="2400" dirty="0" smtClean="0"/>
              <a:t> TDAP </a:t>
            </a:r>
            <a:r>
              <a:rPr lang="en-US" altLang="ja-JP" sz="2400" dirty="0"/>
              <a:t>will explain about the flow of goods, sample transportation method, Japanese</a:t>
            </a:r>
            <a:r>
              <a:rPr lang="ja-JP" altLang="ja-JP" sz="2400" dirty="0"/>
              <a:t>　</a:t>
            </a:r>
            <a:endParaRPr lang="en-US" altLang="ja-JP" sz="2400" dirty="0" smtClean="0"/>
          </a:p>
          <a:p>
            <a:r>
              <a:rPr lang="en-US" altLang="ja-JP" sz="2400" dirty="0"/>
              <a:t> </a:t>
            </a:r>
            <a:r>
              <a:rPr lang="en-US" altLang="ja-JP" sz="2400" dirty="0" smtClean="0"/>
              <a:t>market  and </a:t>
            </a:r>
            <a:r>
              <a:rPr lang="en-US" altLang="ja-JP" sz="2400" dirty="0"/>
              <a:t>regulations</a:t>
            </a:r>
            <a:r>
              <a:rPr lang="en-US" altLang="ja-JP" sz="2400" dirty="0" smtClean="0"/>
              <a:t>.</a:t>
            </a:r>
          </a:p>
          <a:p>
            <a:endParaRPr lang="ja-JP" altLang="ja-JP" sz="2400" dirty="0"/>
          </a:p>
          <a:p>
            <a:r>
              <a:rPr lang="ja-JP" altLang="ja-JP" sz="2400" dirty="0"/>
              <a:t>③</a:t>
            </a:r>
            <a:r>
              <a:rPr lang="en-US" altLang="ja-JP" sz="2400" dirty="0"/>
              <a:t> Providing product samples, etc. (deadline) </a:t>
            </a:r>
            <a:endParaRPr lang="ja-JP" altLang="ja-JP" sz="2400" dirty="0"/>
          </a:p>
          <a:p>
            <a:r>
              <a:rPr lang="ja-JP" altLang="ja-JP" sz="2400" dirty="0"/>
              <a:t>・</a:t>
            </a:r>
            <a:r>
              <a:rPr lang="en-US" altLang="ja-JP" sz="2400" dirty="0"/>
              <a:t>If product samples, etc., are available, it is likely that a contract will be concluded. If you </a:t>
            </a:r>
            <a:endParaRPr lang="en-US" altLang="ja-JP" sz="2400" dirty="0" smtClean="0"/>
          </a:p>
          <a:p>
            <a:r>
              <a:rPr lang="en-US" altLang="ja-JP" sz="2400" dirty="0"/>
              <a:t> </a:t>
            </a:r>
            <a:r>
              <a:rPr lang="en-US" altLang="ja-JP" sz="2400" dirty="0" smtClean="0"/>
              <a:t> would </a:t>
            </a:r>
            <a:r>
              <a:rPr lang="en-US" altLang="ja-JP" sz="2400" dirty="0"/>
              <a:t>like to follow the shipping method separately, please send us a sample. </a:t>
            </a:r>
            <a:endParaRPr lang="ja-JP" altLang="ja-JP" sz="2400" dirty="0"/>
          </a:p>
          <a:p>
            <a:r>
              <a:rPr lang="ja-JP" altLang="ja-JP" sz="2400" dirty="0"/>
              <a:t>・</a:t>
            </a:r>
            <a:r>
              <a:rPr lang="en-US" altLang="ja-JP" sz="2400" dirty="0"/>
              <a:t> The product samples you provide cannot be returned. </a:t>
            </a:r>
            <a:endParaRPr lang="ja-JP" altLang="ja-JP" sz="2400" dirty="0"/>
          </a:p>
          <a:p>
            <a:endParaRPr kumimoji="1" lang="ja-JP" altLang="en-US" sz="2400" dirty="0"/>
          </a:p>
        </p:txBody>
      </p:sp>
    </p:spTree>
    <p:extLst>
      <p:ext uri="{BB962C8B-B14F-4D97-AF65-F5344CB8AC3E}">
        <p14:creationId xmlns:p14="http://schemas.microsoft.com/office/powerpoint/2010/main" val="217291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3183" y="128789"/>
            <a:ext cx="11736220" cy="7010698"/>
          </a:xfrm>
          <a:prstGeom prst="rect">
            <a:avLst/>
          </a:prstGeom>
          <a:noFill/>
        </p:spPr>
        <p:txBody>
          <a:bodyPr wrap="square" rtlCol="0">
            <a:spAutoFit/>
          </a:bodyPr>
          <a:lstStyle/>
          <a:p>
            <a:r>
              <a:rPr lang="en-US" altLang="ja-JP" sz="2800" u="sng" dirty="0" smtClean="0"/>
              <a:t>1 Application/Selection/Participation Schedule(continued)</a:t>
            </a:r>
          </a:p>
          <a:p>
            <a:r>
              <a:rPr lang="ja-JP" altLang="ja-JP" sz="2400" dirty="0" smtClean="0"/>
              <a:t>④</a:t>
            </a:r>
            <a:r>
              <a:rPr lang="en-US" altLang="ja-JP" sz="2400" dirty="0"/>
              <a:t>Conducting individual </a:t>
            </a:r>
            <a:r>
              <a:rPr lang="en-US" altLang="ja-JP" sz="2400" dirty="0" smtClean="0"/>
              <a:t>meetings(date,2days</a:t>
            </a:r>
            <a:r>
              <a:rPr lang="en-US" altLang="ja-JP" sz="2400" dirty="0"/>
              <a:t>) </a:t>
            </a:r>
            <a:endParaRPr lang="ja-JP" altLang="ja-JP" sz="2400" dirty="0"/>
          </a:p>
          <a:p>
            <a:r>
              <a:rPr lang="en-US" altLang="ja-JP" sz="2400" dirty="0"/>
              <a:t>Test communications using the video conference system “Zoom”, which will be used</a:t>
            </a:r>
            <a:endParaRPr lang="ja-JP" altLang="ja-JP" sz="2400" dirty="0"/>
          </a:p>
          <a:p>
            <a:r>
              <a:rPr lang="en-US" altLang="ja-JP" sz="2400" dirty="0"/>
              <a:t>on the day of the business meeting. At the same time, the coordinator will provide</a:t>
            </a:r>
            <a:endParaRPr lang="ja-JP" altLang="ja-JP" sz="2400" dirty="0"/>
          </a:p>
          <a:p>
            <a:r>
              <a:rPr lang="en-US" altLang="ja-JP" sz="2400" dirty="0"/>
              <a:t>information on regulations and markets, and provide counseling on matching partners. </a:t>
            </a:r>
            <a:endParaRPr lang="ja-JP" altLang="ja-JP" sz="2400" dirty="0"/>
          </a:p>
          <a:p>
            <a:r>
              <a:rPr lang="ja-JP" altLang="ja-JP" sz="2400" dirty="0"/>
              <a:t>⑤</a:t>
            </a:r>
            <a:r>
              <a:rPr lang="en-US" altLang="ja-JP" sz="2400" dirty="0"/>
              <a:t> Online briefing for buyers (scheduled date) </a:t>
            </a:r>
            <a:endParaRPr lang="ja-JP" altLang="ja-JP" sz="2400" dirty="0"/>
          </a:p>
          <a:p>
            <a:r>
              <a:rPr lang="ja-JP" altLang="ja-JP" sz="2400" dirty="0"/>
              <a:t>・</a:t>
            </a:r>
            <a:r>
              <a:rPr lang="en-US" altLang="ja-JP" sz="2400" dirty="0"/>
              <a:t>Online for buyers by product category, regulatory compliance status and buyers (import trading companies, retailing, etc.) After holding the briefing session using “Zoom”, we will listen to the individual business meetings hopes from the buyer. </a:t>
            </a:r>
            <a:endParaRPr lang="ja-JP" altLang="ja-JP" sz="2400" dirty="0"/>
          </a:p>
          <a:p>
            <a:r>
              <a:rPr lang="ja-JP" altLang="ja-JP" sz="2400" dirty="0"/>
              <a:t>・</a:t>
            </a:r>
            <a:r>
              <a:rPr lang="en-US" altLang="ja-JP" sz="2400" dirty="0"/>
              <a:t> We will explain all the products from the staff in a short time</a:t>
            </a:r>
            <a:endParaRPr lang="ja-JP" altLang="ja-JP" sz="2400" dirty="0"/>
          </a:p>
          <a:p>
            <a:r>
              <a:rPr lang="en-US" altLang="ja-JP" sz="2400" dirty="0"/>
              <a:t> </a:t>
            </a:r>
            <a:r>
              <a:rPr lang="ja-JP" altLang="ja-JP" sz="2400" dirty="0"/>
              <a:t>⑥</a:t>
            </a:r>
            <a:r>
              <a:rPr lang="en-US" altLang="ja-JP" sz="2400" dirty="0"/>
              <a:t> Notification of business </a:t>
            </a:r>
            <a:r>
              <a:rPr lang="en-US" altLang="ja-JP" sz="2400" dirty="0" smtClean="0"/>
              <a:t>meetings </a:t>
            </a:r>
            <a:r>
              <a:rPr lang="en-US" altLang="ja-JP" sz="2400" dirty="0"/>
              <a:t>date (planned for date) </a:t>
            </a:r>
            <a:endParaRPr lang="ja-JP" altLang="ja-JP" sz="2400" dirty="0"/>
          </a:p>
          <a:p>
            <a:r>
              <a:rPr lang="en-US" altLang="ja-JP" sz="2400" dirty="0"/>
              <a:t> </a:t>
            </a:r>
            <a:r>
              <a:rPr lang="ja-JP" altLang="ja-JP" sz="2400" dirty="0"/>
              <a:t>・</a:t>
            </a:r>
            <a:r>
              <a:rPr lang="en-US" altLang="ja-JP" sz="2400" dirty="0"/>
              <a:t>We will notify the business </a:t>
            </a:r>
            <a:r>
              <a:rPr lang="en-US" altLang="ja-JP" sz="2400" dirty="0" smtClean="0"/>
              <a:t>meetings </a:t>
            </a:r>
            <a:r>
              <a:rPr lang="en-US" altLang="ja-JP" sz="2400" dirty="0"/>
              <a:t>date and time to the email address registered in </a:t>
            </a:r>
            <a:r>
              <a:rPr lang="ja-JP" altLang="ja-JP" sz="2400" dirty="0"/>
              <a:t>①</a:t>
            </a:r>
            <a:r>
              <a:rPr lang="en-US" altLang="ja-JP" sz="2400" dirty="0"/>
              <a:t> above. </a:t>
            </a:r>
            <a:endParaRPr lang="ja-JP" altLang="ja-JP" sz="2400" dirty="0"/>
          </a:p>
          <a:p>
            <a:r>
              <a:rPr lang="ja-JP" altLang="ja-JP" sz="2400" dirty="0"/>
              <a:t>⑦</a:t>
            </a:r>
            <a:r>
              <a:rPr lang="en-US" altLang="ja-JP" sz="2400" dirty="0"/>
              <a:t> On the day of the business </a:t>
            </a:r>
            <a:r>
              <a:rPr lang="en-US" altLang="ja-JP" sz="2400" dirty="0" smtClean="0"/>
              <a:t>meetings </a:t>
            </a:r>
            <a:r>
              <a:rPr lang="en-US" altLang="ja-JP" sz="2400" dirty="0"/>
              <a:t>(between Dates) </a:t>
            </a:r>
            <a:endParaRPr lang="ja-JP" altLang="ja-JP" sz="2400" dirty="0"/>
          </a:p>
          <a:p>
            <a:r>
              <a:rPr lang="ja-JP" altLang="ja-JP" sz="2400" dirty="0"/>
              <a:t>・</a:t>
            </a:r>
            <a:r>
              <a:rPr lang="en-US" altLang="ja-JP" sz="2400" dirty="0"/>
              <a:t>Have a business </a:t>
            </a:r>
            <a:r>
              <a:rPr lang="en-US" altLang="ja-JP" sz="2400" dirty="0" smtClean="0"/>
              <a:t>meetings </a:t>
            </a:r>
            <a:r>
              <a:rPr lang="en-US" altLang="ja-JP" sz="2400" dirty="0"/>
              <a:t>with the buyer using the video conference system. For buyers who do not speak </a:t>
            </a:r>
            <a:r>
              <a:rPr lang="en-US" altLang="ja-JP" sz="2400" dirty="0" smtClean="0"/>
              <a:t>English, </a:t>
            </a:r>
            <a:r>
              <a:rPr lang="en-US" altLang="ja-JP" sz="2400" dirty="0"/>
              <a:t>TDAP</a:t>
            </a:r>
            <a:r>
              <a:rPr lang="ja-JP" altLang="ja-JP" sz="2400" dirty="0"/>
              <a:t>　</a:t>
            </a:r>
            <a:r>
              <a:rPr lang="en-US" altLang="ja-JP" sz="2400" dirty="0"/>
              <a:t>will arrange an interpreter. </a:t>
            </a:r>
            <a:endParaRPr lang="ja-JP" altLang="ja-JP" sz="2400" dirty="0"/>
          </a:p>
          <a:p>
            <a:r>
              <a:rPr lang="ja-JP" altLang="ja-JP" sz="2400" dirty="0"/>
              <a:t>・</a:t>
            </a:r>
            <a:r>
              <a:rPr lang="en-US" altLang="ja-JP" sz="2400" dirty="0"/>
              <a:t> After the </a:t>
            </a:r>
            <a:r>
              <a:rPr lang="en-US" altLang="ja-JP" sz="2400" dirty="0" smtClean="0"/>
              <a:t>meetings, </a:t>
            </a:r>
            <a:r>
              <a:rPr lang="en-US" altLang="ja-JP" sz="2400" dirty="0"/>
              <a:t>please answer the survey about the outcome of the </a:t>
            </a:r>
            <a:r>
              <a:rPr lang="en-US" altLang="ja-JP" sz="2400" dirty="0" smtClean="0"/>
              <a:t>meetings for </a:t>
            </a:r>
            <a:r>
              <a:rPr lang="en-US" altLang="ja-JP" sz="2400" dirty="0"/>
              <a:t>TDAP</a:t>
            </a:r>
            <a:endParaRPr lang="ja-JP" altLang="ja-JP" sz="2400" dirty="0"/>
          </a:p>
          <a:p>
            <a:endParaRPr kumimoji="1" lang="ja-JP" altLang="en-US" sz="2400" dirty="0"/>
          </a:p>
        </p:txBody>
      </p:sp>
    </p:spTree>
    <p:extLst>
      <p:ext uri="{BB962C8B-B14F-4D97-AF65-F5344CB8AC3E}">
        <p14:creationId xmlns:p14="http://schemas.microsoft.com/office/powerpoint/2010/main" val="85257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1668" y="296214"/>
            <a:ext cx="11520449" cy="6401753"/>
          </a:xfrm>
          <a:prstGeom prst="rect">
            <a:avLst/>
          </a:prstGeom>
          <a:noFill/>
        </p:spPr>
        <p:txBody>
          <a:bodyPr wrap="square" rtlCol="0">
            <a:spAutoFit/>
          </a:bodyPr>
          <a:lstStyle/>
          <a:p>
            <a:r>
              <a:rPr lang="en-US" altLang="ja-JP" sz="2800" u="sng" dirty="0" smtClean="0"/>
              <a:t>2 Exhibit requirements</a:t>
            </a:r>
          </a:p>
          <a:p>
            <a:endParaRPr lang="ja-JP" altLang="ja-JP" sz="2800" dirty="0"/>
          </a:p>
          <a:p>
            <a:r>
              <a:rPr lang="ja-JP" altLang="en-US" sz="2400" dirty="0" smtClean="0"/>
              <a:t>①</a:t>
            </a:r>
            <a:r>
              <a:rPr lang="en-US" altLang="ja-JP" sz="2400" dirty="0" smtClean="0"/>
              <a:t>The </a:t>
            </a:r>
            <a:r>
              <a:rPr lang="en-US" altLang="ja-JP" sz="2400" dirty="0"/>
              <a:t>exhibit must be a product/ that can be sold </a:t>
            </a:r>
            <a:r>
              <a:rPr lang="en-US" altLang="ja-JP" sz="2400" dirty="0" smtClean="0"/>
              <a:t>locally</a:t>
            </a:r>
          </a:p>
          <a:p>
            <a:r>
              <a:rPr lang="en-US" altLang="ja-JP" sz="2400" dirty="0" smtClean="0"/>
              <a:t>The </a:t>
            </a:r>
            <a:r>
              <a:rPr lang="en-US" altLang="ja-JP" sz="2400" dirty="0"/>
              <a:t>purpose of participation is to find and continue business partners through business negotiations (the main purpose is not promotion or survey). </a:t>
            </a:r>
            <a:endParaRPr lang="en-US" altLang="ja-JP" sz="2400" dirty="0" smtClean="0"/>
          </a:p>
          <a:p>
            <a:endParaRPr lang="ja-JP" altLang="ja-JP" sz="2400" dirty="0"/>
          </a:p>
          <a:p>
            <a:r>
              <a:rPr lang="ja-JP" altLang="en-US" sz="2400" dirty="0"/>
              <a:t>②</a:t>
            </a:r>
            <a:r>
              <a:rPr lang="en-US" altLang="ja-JP" sz="2400" dirty="0" smtClean="0"/>
              <a:t>To </a:t>
            </a:r>
            <a:r>
              <a:rPr lang="en-US" altLang="ja-JP" sz="2400" dirty="0"/>
              <a:t>have a supply system that can respond to the increased demand associated with exports. </a:t>
            </a:r>
            <a:endParaRPr lang="en-US" altLang="ja-JP" sz="2400" dirty="0" smtClean="0"/>
          </a:p>
          <a:p>
            <a:endParaRPr lang="ja-JP" altLang="ja-JP" sz="2400" dirty="0"/>
          </a:p>
          <a:p>
            <a:r>
              <a:rPr lang="ja-JP" altLang="en-US" sz="2400" dirty="0" smtClean="0"/>
              <a:t>⓷</a:t>
            </a:r>
            <a:r>
              <a:rPr lang="en-US" altLang="ja-JP" sz="2400" dirty="0" smtClean="0"/>
              <a:t>There </a:t>
            </a:r>
            <a:r>
              <a:rPr lang="en-US" altLang="ja-JP" sz="2400" dirty="0"/>
              <a:t>is a person in charge who can respond to inquiries from overseas even after participating in the project. </a:t>
            </a:r>
            <a:endParaRPr lang="en-US" altLang="ja-JP" sz="2400" dirty="0" smtClean="0"/>
          </a:p>
          <a:p>
            <a:endParaRPr lang="ja-JP" altLang="ja-JP" sz="2400" dirty="0"/>
          </a:p>
          <a:p>
            <a:r>
              <a:rPr lang="ja-JP" altLang="en-US" sz="2400" dirty="0" smtClean="0"/>
              <a:t>④</a:t>
            </a:r>
            <a:r>
              <a:rPr lang="en-US" altLang="ja-JP" sz="2400" dirty="0" smtClean="0"/>
              <a:t>Business </a:t>
            </a:r>
            <a:r>
              <a:rPr lang="en-US" altLang="ja-JP" sz="2400" dirty="0"/>
              <a:t>negotiation materials (company information, product information including price list) are already available in English and TDAP agrees to submit them promptly when requested. Alternatively, they must agree to submit to TDAP</a:t>
            </a:r>
            <a:r>
              <a:rPr lang="ja-JP" altLang="ja-JP" sz="2400" dirty="0"/>
              <a:t>　</a:t>
            </a:r>
            <a:r>
              <a:rPr lang="en-US" altLang="ja-JP" sz="2400" dirty="0"/>
              <a:t>by the session.  </a:t>
            </a:r>
            <a:endParaRPr lang="ja-JP" altLang="ja-JP" sz="2400" dirty="0"/>
          </a:p>
          <a:p>
            <a:r>
              <a:rPr lang="en-US" altLang="ja-JP" sz="2400" dirty="0"/>
              <a:t> </a:t>
            </a:r>
            <a:endParaRPr lang="ja-JP" altLang="ja-JP" sz="2400" dirty="0"/>
          </a:p>
          <a:p>
            <a:endParaRPr kumimoji="1" lang="ja-JP" altLang="en-US" dirty="0"/>
          </a:p>
        </p:txBody>
      </p:sp>
    </p:spTree>
    <p:extLst>
      <p:ext uri="{BB962C8B-B14F-4D97-AF65-F5344CB8AC3E}">
        <p14:creationId xmlns:p14="http://schemas.microsoft.com/office/powerpoint/2010/main" val="421936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7883" y="321973"/>
            <a:ext cx="11336776" cy="6124754"/>
          </a:xfrm>
          <a:prstGeom prst="rect">
            <a:avLst/>
          </a:prstGeom>
          <a:noFill/>
        </p:spPr>
        <p:txBody>
          <a:bodyPr wrap="square" rtlCol="0">
            <a:spAutoFit/>
          </a:bodyPr>
          <a:lstStyle/>
          <a:p>
            <a:r>
              <a:rPr lang="ja-JP" altLang="en-US" sz="2800" u="sng" dirty="0" smtClean="0"/>
              <a:t>３　</a:t>
            </a:r>
            <a:r>
              <a:rPr lang="en-US" altLang="ja-JP" sz="2800" u="sng" dirty="0" smtClean="0"/>
              <a:t>About </a:t>
            </a:r>
            <a:r>
              <a:rPr lang="en-US" altLang="ja-JP" sz="2800" u="sng" dirty="0"/>
              <a:t>the </a:t>
            </a:r>
            <a:r>
              <a:rPr lang="en-US" altLang="ja-JP" sz="2800" u="sng" dirty="0" smtClean="0"/>
              <a:t>cost</a:t>
            </a:r>
          </a:p>
          <a:p>
            <a:r>
              <a:rPr lang="ja-JP" altLang="en-US" sz="2400" dirty="0" smtClean="0"/>
              <a:t>①</a:t>
            </a:r>
            <a:r>
              <a:rPr lang="en-US" altLang="ja-JP" sz="2400" dirty="0" smtClean="0"/>
              <a:t>Promoter</a:t>
            </a:r>
            <a:r>
              <a:rPr lang="ja-JP" altLang="ja-JP" sz="2400" dirty="0"/>
              <a:t>（</a:t>
            </a:r>
            <a:r>
              <a:rPr lang="en-US" altLang="ja-JP" sz="2400" dirty="0"/>
              <a:t>TDAP</a:t>
            </a:r>
            <a:r>
              <a:rPr lang="ja-JP" altLang="ja-JP" sz="2400" dirty="0"/>
              <a:t>）：</a:t>
            </a:r>
            <a:r>
              <a:rPr lang="en-US" altLang="ja-JP" sz="2400" dirty="0"/>
              <a:t>Expenses for conducting business meetings (online venue fees, interpreter fees, buyer arrangement fees, etc.) </a:t>
            </a:r>
            <a:endParaRPr lang="en-US" altLang="ja-JP" sz="2400" dirty="0" smtClean="0"/>
          </a:p>
          <a:p>
            <a:endParaRPr lang="ja-JP" altLang="ja-JP" sz="2400" dirty="0"/>
          </a:p>
          <a:p>
            <a:r>
              <a:rPr lang="ja-JP" altLang="en-US" sz="2400" dirty="0" smtClean="0"/>
              <a:t>②</a:t>
            </a:r>
            <a:r>
              <a:rPr lang="en-US" altLang="ja-JP" sz="2400" dirty="0" smtClean="0"/>
              <a:t>Participants(Exhibitors) </a:t>
            </a:r>
            <a:r>
              <a:rPr lang="en-US" altLang="ja-JP" sz="2400" dirty="0"/>
              <a:t>are responsible for: </a:t>
            </a:r>
            <a:endParaRPr lang="ja-JP" altLang="ja-JP" sz="2400" dirty="0"/>
          </a:p>
          <a:p>
            <a:r>
              <a:rPr lang="ja-JP" altLang="ja-JP" sz="2400" dirty="0"/>
              <a:t>・</a:t>
            </a:r>
            <a:r>
              <a:rPr lang="en-US" altLang="ja-JP" sz="2400" dirty="0"/>
              <a:t>Communication costs associated with business negotiations, </a:t>
            </a:r>
            <a:r>
              <a:rPr lang="en-US" altLang="ja-JP" sz="2400" dirty="0" smtClean="0"/>
              <a:t>sample costs </a:t>
            </a:r>
            <a:r>
              <a:rPr lang="en-US" altLang="ja-JP" sz="2400" dirty="0"/>
              <a:t>used for business negotiations , Packing and transportation costs, and all other expenses other than those specified in Promoter burden" </a:t>
            </a:r>
            <a:r>
              <a:rPr lang="en-US" altLang="ja-JP" sz="2400" dirty="0" smtClean="0"/>
              <a:t>above</a:t>
            </a:r>
          </a:p>
          <a:p>
            <a:endParaRPr lang="en-US" altLang="ja-JP" sz="2400" dirty="0" smtClean="0"/>
          </a:p>
          <a:p>
            <a:r>
              <a:rPr lang="en-US" altLang="ja-JP" sz="2800" u="sng" dirty="0" smtClean="0"/>
              <a:t>4 Disclaimer</a:t>
            </a:r>
            <a:endParaRPr lang="ja-JP" altLang="ja-JP" sz="2800" u="sng" dirty="0" smtClean="0"/>
          </a:p>
          <a:p>
            <a:r>
              <a:rPr lang="en-US" altLang="ja-JP" sz="2400" dirty="0" smtClean="0"/>
              <a:t> </a:t>
            </a:r>
            <a:r>
              <a:rPr lang="ja-JP" altLang="ja-JP" sz="2400" dirty="0" smtClean="0"/>
              <a:t>①</a:t>
            </a:r>
            <a:r>
              <a:rPr lang="en-US" altLang="ja-JP" sz="2400" dirty="0" smtClean="0"/>
              <a:t>If there is no choice but to cancel some or all of the related business due to natural disasters, disruption of transportation, local political conditions, or other reasons that cannot be attributed to TDAP's responsibility, </a:t>
            </a:r>
            <a:endParaRPr lang="ja-JP" altLang="ja-JP" sz="2400" dirty="0" smtClean="0"/>
          </a:p>
          <a:p>
            <a:r>
              <a:rPr lang="en-US" altLang="ja-JP" sz="2400" dirty="0" smtClean="0"/>
              <a:t>Even after receiving the application, some or all of this schedule may be changed or canceled. In that case, TDAP cannot cover the cancellation fee such as sample transportation fee and other expenses and damages.</a:t>
            </a:r>
            <a:endParaRPr lang="ja-JP" altLang="ja-JP" sz="2400" dirty="0" smtClean="0"/>
          </a:p>
        </p:txBody>
      </p:sp>
    </p:spTree>
    <p:extLst>
      <p:ext uri="{BB962C8B-B14F-4D97-AF65-F5344CB8AC3E}">
        <p14:creationId xmlns:p14="http://schemas.microsoft.com/office/powerpoint/2010/main" val="131959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6949" y="267286"/>
            <a:ext cx="11844798" cy="5755422"/>
          </a:xfrm>
          <a:prstGeom prst="rect">
            <a:avLst/>
          </a:prstGeom>
          <a:noFill/>
        </p:spPr>
        <p:txBody>
          <a:bodyPr wrap="square" rtlCol="0">
            <a:spAutoFit/>
          </a:bodyPr>
          <a:lstStyle/>
          <a:p>
            <a:r>
              <a:rPr lang="en-US" altLang="ja-JP" sz="2800" u="sng" dirty="0" smtClean="0"/>
              <a:t>4 Disclaimer(continued)</a:t>
            </a:r>
          </a:p>
          <a:p>
            <a:endParaRPr lang="ja-JP" altLang="ja-JP" sz="2800" dirty="0"/>
          </a:p>
          <a:p>
            <a:r>
              <a:rPr lang="ja-JP" altLang="ja-JP" sz="2400" dirty="0" smtClean="0"/>
              <a:t>⓶</a:t>
            </a:r>
            <a:r>
              <a:rPr lang="en-US" altLang="ja-JP" sz="2400" dirty="0"/>
              <a:t>TDAP is not responsible for any damages that occur </a:t>
            </a:r>
            <a:r>
              <a:rPr lang="en-US" altLang="ja-JP" sz="2400" dirty="0" err="1"/>
              <a:t>during,or</a:t>
            </a:r>
            <a:r>
              <a:rPr lang="en-US" altLang="ja-JP" sz="2400" dirty="0"/>
              <a:t> after the business talk session</a:t>
            </a:r>
            <a:r>
              <a:rPr lang="en-US" altLang="ja-JP" sz="2400" dirty="0" smtClean="0"/>
              <a:t>.</a:t>
            </a:r>
          </a:p>
          <a:p>
            <a:r>
              <a:rPr lang="en-US" altLang="ja-JP" sz="2400" dirty="0" smtClean="0"/>
              <a:t> </a:t>
            </a:r>
            <a:endParaRPr lang="ja-JP" altLang="ja-JP" sz="2400" dirty="0"/>
          </a:p>
          <a:p>
            <a:r>
              <a:rPr lang="ja-JP" altLang="ja-JP" sz="2400" dirty="0"/>
              <a:t>⓷</a:t>
            </a:r>
            <a:r>
              <a:rPr lang="en-US" altLang="ja-JP" sz="2400" dirty="0"/>
              <a:t>The personal information may be provided to local buyers and other parties involved in the business in order to implement the business. In addition, we may disclose corporate information and information on participants in the press release, TDAP website, etc. regarding this business </a:t>
            </a:r>
            <a:r>
              <a:rPr lang="en-US" altLang="ja-JP" sz="2400" dirty="0" smtClean="0"/>
              <a:t>meetings.</a:t>
            </a:r>
          </a:p>
          <a:p>
            <a:endParaRPr lang="ja-JP" altLang="ja-JP" sz="2400" dirty="0"/>
          </a:p>
          <a:p>
            <a:r>
              <a:rPr lang="ja-JP" altLang="ja-JP" sz="2400" dirty="0"/>
              <a:t>④ </a:t>
            </a:r>
            <a:r>
              <a:rPr lang="en-US" altLang="ja-JP" sz="2400" dirty="0"/>
              <a:t>TDAP may change or discontinue some of the contents if it becomes difficult for buyers to participate in business meetings due to measures taken by the governments of each country due to the spread of the new coronavirus. In that case, TDAP</a:t>
            </a:r>
            <a:r>
              <a:rPr lang="ja-JP" altLang="ja-JP" sz="2400" dirty="0"/>
              <a:t>　</a:t>
            </a:r>
            <a:r>
              <a:rPr lang="en-US" altLang="ja-JP" sz="2400" dirty="0"/>
              <a:t>cannot cover the expenses incurred by the </a:t>
            </a:r>
            <a:r>
              <a:rPr lang="en-US" altLang="ja-JP" sz="2400" dirty="0" smtClean="0"/>
              <a:t>participants(exhibitors), </a:t>
            </a:r>
            <a:r>
              <a:rPr lang="en-US" altLang="ja-JP" sz="2400" dirty="0"/>
              <a:t>as stated in the above </a:t>
            </a:r>
            <a:r>
              <a:rPr lang="en-US" altLang="ja-JP" sz="2400" dirty="0" smtClean="0"/>
              <a:t>disclaimer clause</a:t>
            </a:r>
            <a:r>
              <a:rPr lang="ja-JP" altLang="ja-JP" sz="2400" dirty="0" smtClean="0"/>
              <a:t>⓵</a:t>
            </a:r>
            <a:endParaRPr lang="ja-JP" altLang="ja-JP" sz="2400" dirty="0"/>
          </a:p>
          <a:p>
            <a:r>
              <a:rPr lang="en-US" altLang="ja-JP" sz="2400" dirty="0"/>
              <a:t> </a:t>
            </a:r>
            <a:endParaRPr lang="ja-JP" altLang="ja-JP" sz="2400" dirty="0"/>
          </a:p>
          <a:p>
            <a:endParaRPr kumimoji="1" lang="ja-JP" altLang="en-US" sz="2400" dirty="0"/>
          </a:p>
        </p:txBody>
      </p:sp>
    </p:spTree>
    <p:extLst>
      <p:ext uri="{BB962C8B-B14F-4D97-AF65-F5344CB8AC3E}">
        <p14:creationId xmlns:p14="http://schemas.microsoft.com/office/powerpoint/2010/main" val="3253760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15758</TotalTime>
  <Words>554</Words>
  <Application>Microsoft Office PowerPoint</Application>
  <PresentationFormat>ワイド画面</PresentationFormat>
  <Paragraphs>77</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Calibri Light</vt:lpstr>
      <vt:lpstr>Office テーマ</vt:lpstr>
      <vt:lpstr>ＷＥＢ　ＥＸＨＩＢＩＴＩＯＮ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ＷＥＢ　ＥＸＨＩＢＩＴＩＯＮ</dc:title>
  <dc:creator>asia</dc:creator>
  <cp:lastModifiedBy>asia</cp:lastModifiedBy>
  <cp:revision>11</cp:revision>
  <dcterms:created xsi:type="dcterms:W3CDTF">2020-07-27T00:55:18Z</dcterms:created>
  <dcterms:modified xsi:type="dcterms:W3CDTF">2020-08-06T23:33:27Z</dcterms:modified>
</cp:coreProperties>
</file>